
<file path=[Content_Types].xml><?xml version="1.0" encoding="utf-8"?>
<Types xmlns="http://schemas.openxmlformats.org/package/2006/content-types"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62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57"/>
  </p:normalViewPr>
  <p:slideViewPr>
    <p:cSldViewPr snapToGrid="0">
      <p:cViewPr>
        <p:scale>
          <a:sx n="124" d="100"/>
          <a:sy n="124" d="100"/>
        </p:scale>
        <p:origin x="72" y="4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df282b4e8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df282b4e8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df282b4e8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df282b4e8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88D2E-C97F-CB4E-8960-BAC5E434C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Rainbow</a:t>
            </a:r>
            <a:r>
              <a:rPr lang="zh-CN" altLang="en-US" dirty="0"/>
              <a:t> </a:t>
            </a:r>
            <a:r>
              <a:rPr lang="en-US" altLang="zh-CN" dirty="0"/>
              <a:t>Painting</a:t>
            </a:r>
            <a:r>
              <a:rPr lang="zh-CN" altLang="en-US" dirty="0"/>
              <a:t> </a:t>
            </a:r>
            <a:r>
              <a:rPr lang="en-US" altLang="zh-CN" dirty="0"/>
              <a:t>Board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464964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Intro</a:t>
            </a:r>
            <a:endParaRPr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Name:</a:t>
            </a:r>
            <a:r>
              <a:rPr lang="zh-CN" altLang="en-US" dirty="0"/>
              <a:t> </a:t>
            </a:r>
            <a:r>
              <a:rPr lang="en-US" altLang="zh-CN" dirty="0"/>
              <a:t>Rainbow</a:t>
            </a:r>
            <a:r>
              <a:rPr lang="zh-CN" altLang="en-US" dirty="0"/>
              <a:t> </a:t>
            </a:r>
            <a:r>
              <a:rPr lang="en-US" altLang="zh-CN" dirty="0"/>
              <a:t>Painting</a:t>
            </a:r>
            <a:r>
              <a:rPr lang="zh-CN" altLang="en-US" dirty="0"/>
              <a:t> </a:t>
            </a:r>
            <a:r>
              <a:rPr lang="en-US" altLang="zh-CN" dirty="0"/>
              <a:t>Board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Carol</a:t>
            </a:r>
          </a:p>
          <a:p>
            <a:pPr marL="0" lvl="0" indent="0">
              <a:spcAft>
                <a:spcPts val="1600"/>
              </a:spcAft>
              <a:buNone/>
            </a:pPr>
            <a:r>
              <a:rPr lang="en-US" altLang="zh-CN" dirty="0"/>
              <a:t>Link:</a:t>
            </a:r>
            <a:r>
              <a:rPr lang="zh-CN" altLang="en-US" dirty="0"/>
              <a:t> </a:t>
            </a:r>
            <a:r>
              <a:rPr lang="en-US" altLang="zh-CN" dirty="0"/>
              <a:t>https://fixed-bold-</a:t>
            </a:r>
            <a:r>
              <a:rPr lang="en-US" altLang="zh-CN" dirty="0" err="1"/>
              <a:t>cloche.glitch.me</a:t>
            </a:r>
            <a:r>
              <a:rPr lang="en-US" altLang="zh-CN" dirty="0"/>
              <a:t>/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Demo:</a:t>
            </a:r>
            <a:r>
              <a:rPr lang="zh-CN" altLang="en-US" dirty="0"/>
              <a:t> </a:t>
            </a:r>
            <a:endParaRPr lang="en-US" altLang="zh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5AE9AD-FFEF-FD4D-A4FD-431CECD5A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696" y="2070625"/>
            <a:ext cx="6166373" cy="30728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Technical Diagram</a:t>
            </a:r>
            <a:endParaRPr dirty="0"/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Canvas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context2d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draw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canvas</a:t>
            </a:r>
          </a:p>
          <a:p>
            <a:pPr marL="742950" lvl="1" indent="-28575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err="1"/>
              <a:t>mousemove</a:t>
            </a:r>
            <a:r>
              <a:rPr lang="zh-CN" altLang="en-US" dirty="0"/>
              <a:t> </a:t>
            </a:r>
            <a:r>
              <a:rPr lang="en-US" altLang="zh-CN" dirty="0"/>
              <a:t>event</a:t>
            </a:r>
          </a:p>
          <a:p>
            <a:pPr marL="742950" lvl="1" indent="-28575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 err="1"/>
              <a:t>mousedown</a:t>
            </a:r>
            <a:r>
              <a:rPr lang="zh-CN" altLang="en-US" dirty="0"/>
              <a:t> </a:t>
            </a:r>
            <a:r>
              <a:rPr lang="en-US" altLang="zh-CN" dirty="0"/>
              <a:t>event</a:t>
            </a:r>
            <a:r>
              <a:rPr lang="zh-CN" altLang="en-US" dirty="0"/>
              <a:t> </a:t>
            </a:r>
            <a:r>
              <a:rPr lang="en-US" altLang="zh-CN" dirty="0"/>
              <a:t>detected,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drawing</a:t>
            </a:r>
            <a:r>
              <a:rPr lang="zh-CN" altLang="en-US" dirty="0"/>
              <a:t> </a:t>
            </a:r>
            <a:r>
              <a:rPr lang="en-US" altLang="zh-CN" dirty="0"/>
              <a:t>process</a:t>
            </a:r>
            <a:r>
              <a:rPr lang="zh-CN" altLang="en-US" dirty="0"/>
              <a:t> </a:t>
            </a:r>
            <a:endParaRPr lang="en-US" altLang="zh-CN" dirty="0"/>
          </a:p>
          <a:p>
            <a:pPr marL="457200" lvl="1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begin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en-US" altLang="zh-CN" dirty="0" err="1"/>
              <a:t>Socket.io</a:t>
            </a:r>
            <a:r>
              <a:rPr lang="zh-CN" altLang="en-US" dirty="0"/>
              <a:t> </a:t>
            </a: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dirty="0"/>
              <a:t>send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clients</a:t>
            </a:r>
            <a:r>
              <a:rPr lang="zh-CN" altLang="en-US" dirty="0"/>
              <a:t> 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draw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client</a:t>
            </a:r>
            <a:r>
              <a:rPr lang="zh-CN" altLang="en-US" dirty="0"/>
              <a:t> </a:t>
            </a:r>
            <a:r>
              <a:rPr lang="en-US" altLang="zh-CN" dirty="0"/>
              <a:t>side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 err="1"/>
              <a:t>FadeOut</a:t>
            </a:r>
            <a:r>
              <a:rPr lang="zh-CN" altLang="en-US" dirty="0"/>
              <a:t> </a:t>
            </a:r>
            <a:r>
              <a:rPr lang="en-US" altLang="zh-CN" dirty="0"/>
              <a:t>-&gt;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opacity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path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altLang="zh-CN" dirty="0"/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endParaRPr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8BA6FD-64BC-0841-9A39-696F52C0A8E4}"/>
              </a:ext>
            </a:extLst>
          </p:cNvPr>
          <p:cNvSpPr/>
          <p:nvPr/>
        </p:nvSpPr>
        <p:spPr>
          <a:xfrm>
            <a:off x="5609690" y="1479479"/>
            <a:ext cx="2455523" cy="14383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0EEDF011-B3F6-1B4B-8012-90BC67D3FA32}"/>
              </a:ext>
            </a:extLst>
          </p:cNvPr>
          <p:cNvSpPr/>
          <p:nvPr/>
        </p:nvSpPr>
        <p:spPr>
          <a:xfrm>
            <a:off x="5866544" y="1930898"/>
            <a:ext cx="1818526" cy="668464"/>
          </a:xfrm>
          <a:custGeom>
            <a:avLst/>
            <a:gdLst>
              <a:gd name="connsiteX0" fmla="*/ 0 w 1818526"/>
              <a:gd name="connsiteY0" fmla="*/ 41740 h 668464"/>
              <a:gd name="connsiteX1" fmla="*/ 750013 w 1818526"/>
              <a:gd name="connsiteY1" fmla="*/ 298594 h 668464"/>
              <a:gd name="connsiteX2" fmla="*/ 760287 w 1818526"/>
              <a:gd name="connsiteY2" fmla="*/ 206127 h 668464"/>
              <a:gd name="connsiteX3" fmla="*/ 750013 w 1818526"/>
              <a:gd name="connsiteY3" fmla="*/ 154756 h 668464"/>
              <a:gd name="connsiteX4" fmla="*/ 729465 w 1818526"/>
              <a:gd name="connsiteY4" fmla="*/ 123933 h 668464"/>
              <a:gd name="connsiteX5" fmla="*/ 657546 w 1818526"/>
              <a:gd name="connsiteY5" fmla="*/ 62289 h 668464"/>
              <a:gd name="connsiteX6" fmla="*/ 626723 w 1818526"/>
              <a:gd name="connsiteY6" fmla="*/ 52014 h 668464"/>
              <a:gd name="connsiteX7" fmla="*/ 575353 w 1818526"/>
              <a:gd name="connsiteY7" fmla="*/ 31466 h 668464"/>
              <a:gd name="connsiteX8" fmla="*/ 493159 w 1818526"/>
              <a:gd name="connsiteY8" fmla="*/ 644 h 668464"/>
              <a:gd name="connsiteX9" fmla="*/ 349321 w 1818526"/>
              <a:gd name="connsiteY9" fmla="*/ 41740 h 668464"/>
              <a:gd name="connsiteX10" fmla="*/ 339047 w 1818526"/>
              <a:gd name="connsiteY10" fmla="*/ 72563 h 668464"/>
              <a:gd name="connsiteX11" fmla="*/ 349321 w 1818526"/>
              <a:gd name="connsiteY11" fmla="*/ 236949 h 668464"/>
              <a:gd name="connsiteX12" fmla="*/ 400692 w 1818526"/>
              <a:gd name="connsiteY12" fmla="*/ 319142 h 668464"/>
              <a:gd name="connsiteX13" fmla="*/ 472611 w 1818526"/>
              <a:gd name="connsiteY13" fmla="*/ 401336 h 668464"/>
              <a:gd name="connsiteX14" fmla="*/ 534256 w 1818526"/>
              <a:gd name="connsiteY14" fmla="*/ 432158 h 668464"/>
              <a:gd name="connsiteX15" fmla="*/ 575353 w 1818526"/>
              <a:gd name="connsiteY15" fmla="*/ 462981 h 668464"/>
              <a:gd name="connsiteX16" fmla="*/ 626723 w 1818526"/>
              <a:gd name="connsiteY16" fmla="*/ 483529 h 668464"/>
              <a:gd name="connsiteX17" fmla="*/ 657546 w 1818526"/>
              <a:gd name="connsiteY17" fmla="*/ 504077 h 668464"/>
              <a:gd name="connsiteX18" fmla="*/ 760287 w 1818526"/>
              <a:gd name="connsiteY18" fmla="*/ 524626 h 668464"/>
              <a:gd name="connsiteX19" fmla="*/ 863029 w 1818526"/>
              <a:gd name="connsiteY19" fmla="*/ 545174 h 668464"/>
              <a:gd name="connsiteX20" fmla="*/ 1130157 w 1818526"/>
              <a:gd name="connsiteY20" fmla="*/ 534900 h 668464"/>
              <a:gd name="connsiteX21" fmla="*/ 1212350 w 1818526"/>
              <a:gd name="connsiteY21" fmla="*/ 504077 h 668464"/>
              <a:gd name="connsiteX22" fmla="*/ 1243173 w 1818526"/>
              <a:gd name="connsiteY22" fmla="*/ 483529 h 668464"/>
              <a:gd name="connsiteX23" fmla="*/ 1325366 w 1818526"/>
              <a:gd name="connsiteY23" fmla="*/ 442432 h 668464"/>
              <a:gd name="connsiteX24" fmla="*/ 1469204 w 1818526"/>
              <a:gd name="connsiteY24" fmla="*/ 339691 h 668464"/>
              <a:gd name="connsiteX25" fmla="*/ 1530849 w 1818526"/>
              <a:gd name="connsiteY25" fmla="*/ 278046 h 668464"/>
              <a:gd name="connsiteX26" fmla="*/ 1551398 w 1818526"/>
              <a:gd name="connsiteY26" fmla="*/ 236949 h 668464"/>
              <a:gd name="connsiteX27" fmla="*/ 1561672 w 1818526"/>
              <a:gd name="connsiteY27" fmla="*/ 195853 h 668464"/>
              <a:gd name="connsiteX28" fmla="*/ 1571946 w 1818526"/>
              <a:gd name="connsiteY28" fmla="*/ 165030 h 668464"/>
              <a:gd name="connsiteX29" fmla="*/ 1561672 w 1818526"/>
              <a:gd name="connsiteY29" fmla="*/ 31466 h 668464"/>
              <a:gd name="connsiteX30" fmla="*/ 1438382 w 1818526"/>
              <a:gd name="connsiteY30" fmla="*/ 52014 h 668464"/>
              <a:gd name="connsiteX31" fmla="*/ 1376737 w 1818526"/>
              <a:gd name="connsiteY31" fmla="*/ 93111 h 668464"/>
              <a:gd name="connsiteX32" fmla="*/ 1366463 w 1818526"/>
              <a:gd name="connsiteY32" fmla="*/ 123933 h 668464"/>
              <a:gd name="connsiteX33" fmla="*/ 1387011 w 1818526"/>
              <a:gd name="connsiteY33" fmla="*/ 267772 h 668464"/>
              <a:gd name="connsiteX34" fmla="*/ 1407559 w 1818526"/>
              <a:gd name="connsiteY34" fmla="*/ 298594 h 668464"/>
              <a:gd name="connsiteX35" fmla="*/ 1489753 w 1818526"/>
              <a:gd name="connsiteY35" fmla="*/ 339691 h 668464"/>
              <a:gd name="connsiteX36" fmla="*/ 1520575 w 1818526"/>
              <a:gd name="connsiteY36" fmla="*/ 349965 h 668464"/>
              <a:gd name="connsiteX37" fmla="*/ 1643865 w 1818526"/>
              <a:gd name="connsiteY37" fmla="*/ 339691 h 668464"/>
              <a:gd name="connsiteX38" fmla="*/ 1684962 w 1818526"/>
              <a:gd name="connsiteY38" fmla="*/ 329417 h 668464"/>
              <a:gd name="connsiteX39" fmla="*/ 1736332 w 1818526"/>
              <a:gd name="connsiteY39" fmla="*/ 319142 h 668464"/>
              <a:gd name="connsiteX40" fmla="*/ 1808252 w 1818526"/>
              <a:gd name="connsiteY40" fmla="*/ 329417 h 668464"/>
              <a:gd name="connsiteX41" fmla="*/ 1818526 w 1818526"/>
              <a:gd name="connsiteY41" fmla="*/ 360239 h 668464"/>
              <a:gd name="connsiteX42" fmla="*/ 1808252 w 1818526"/>
              <a:gd name="connsiteY42" fmla="*/ 575996 h 668464"/>
              <a:gd name="connsiteX43" fmla="*/ 1797977 w 1818526"/>
              <a:gd name="connsiteY43" fmla="*/ 606819 h 668464"/>
              <a:gd name="connsiteX44" fmla="*/ 1736332 w 1818526"/>
              <a:gd name="connsiteY44" fmla="*/ 647915 h 668464"/>
              <a:gd name="connsiteX45" fmla="*/ 1674687 w 1818526"/>
              <a:gd name="connsiteY45" fmla="*/ 668464 h 668464"/>
              <a:gd name="connsiteX46" fmla="*/ 1633591 w 1818526"/>
              <a:gd name="connsiteY46" fmla="*/ 586271 h 668464"/>
              <a:gd name="connsiteX47" fmla="*/ 1664413 w 1818526"/>
              <a:gd name="connsiteY47" fmla="*/ 575996 h 668464"/>
              <a:gd name="connsiteX48" fmla="*/ 1726058 w 1818526"/>
              <a:gd name="connsiteY48" fmla="*/ 575996 h 668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818526" h="668464">
                <a:moveTo>
                  <a:pt x="0" y="41740"/>
                </a:moveTo>
                <a:cubicBezTo>
                  <a:pt x="23866" y="51824"/>
                  <a:pt x="681915" y="616387"/>
                  <a:pt x="750013" y="298594"/>
                </a:cubicBezTo>
                <a:cubicBezTo>
                  <a:pt x="756511" y="268270"/>
                  <a:pt x="756862" y="236949"/>
                  <a:pt x="760287" y="206127"/>
                </a:cubicBezTo>
                <a:cubicBezTo>
                  <a:pt x="756862" y="189003"/>
                  <a:pt x="756144" y="171107"/>
                  <a:pt x="750013" y="154756"/>
                </a:cubicBezTo>
                <a:cubicBezTo>
                  <a:pt x="745677" y="143194"/>
                  <a:pt x="737370" y="133419"/>
                  <a:pt x="729465" y="123933"/>
                </a:cubicBezTo>
                <a:cubicBezTo>
                  <a:pt x="712902" y="104057"/>
                  <a:pt x="679192" y="74658"/>
                  <a:pt x="657546" y="62289"/>
                </a:cubicBezTo>
                <a:cubicBezTo>
                  <a:pt x="648143" y="56916"/>
                  <a:pt x="636864" y="55817"/>
                  <a:pt x="626723" y="52014"/>
                </a:cubicBezTo>
                <a:cubicBezTo>
                  <a:pt x="609455" y="45538"/>
                  <a:pt x="591848" y="39714"/>
                  <a:pt x="575353" y="31466"/>
                </a:cubicBezTo>
                <a:cubicBezTo>
                  <a:pt x="504806" y="-3807"/>
                  <a:pt x="592268" y="20465"/>
                  <a:pt x="493159" y="644"/>
                </a:cubicBezTo>
                <a:cubicBezTo>
                  <a:pt x="395398" y="8791"/>
                  <a:pt x="381416" y="-22451"/>
                  <a:pt x="349321" y="41740"/>
                </a:cubicBezTo>
                <a:cubicBezTo>
                  <a:pt x="344478" y="51427"/>
                  <a:pt x="342472" y="62289"/>
                  <a:pt x="339047" y="72563"/>
                </a:cubicBezTo>
                <a:cubicBezTo>
                  <a:pt x="342472" y="127358"/>
                  <a:pt x="341177" y="182654"/>
                  <a:pt x="349321" y="236949"/>
                </a:cubicBezTo>
                <a:cubicBezTo>
                  <a:pt x="352988" y="261395"/>
                  <a:pt x="388114" y="301533"/>
                  <a:pt x="400692" y="319142"/>
                </a:cubicBezTo>
                <a:cubicBezTo>
                  <a:pt x="421424" y="348167"/>
                  <a:pt x="438491" y="384276"/>
                  <a:pt x="472611" y="401336"/>
                </a:cubicBezTo>
                <a:cubicBezTo>
                  <a:pt x="493159" y="411610"/>
                  <a:pt x="514556" y="420338"/>
                  <a:pt x="534256" y="432158"/>
                </a:cubicBezTo>
                <a:cubicBezTo>
                  <a:pt x="548940" y="440968"/>
                  <a:pt x="560384" y="454665"/>
                  <a:pt x="575353" y="462981"/>
                </a:cubicBezTo>
                <a:cubicBezTo>
                  <a:pt x="591475" y="471937"/>
                  <a:pt x="610228" y="475281"/>
                  <a:pt x="626723" y="483529"/>
                </a:cubicBezTo>
                <a:cubicBezTo>
                  <a:pt x="637767" y="489051"/>
                  <a:pt x="645744" y="500446"/>
                  <a:pt x="657546" y="504077"/>
                </a:cubicBezTo>
                <a:cubicBezTo>
                  <a:pt x="690927" y="514348"/>
                  <a:pt x="726404" y="516156"/>
                  <a:pt x="760287" y="524626"/>
                </a:cubicBezTo>
                <a:cubicBezTo>
                  <a:pt x="821594" y="539952"/>
                  <a:pt x="787456" y="532579"/>
                  <a:pt x="863029" y="545174"/>
                </a:cubicBezTo>
                <a:cubicBezTo>
                  <a:pt x="952072" y="541749"/>
                  <a:pt x="1041246" y="540827"/>
                  <a:pt x="1130157" y="534900"/>
                </a:cubicBezTo>
                <a:cubicBezTo>
                  <a:pt x="1158782" y="532992"/>
                  <a:pt x="1188268" y="517839"/>
                  <a:pt x="1212350" y="504077"/>
                </a:cubicBezTo>
                <a:cubicBezTo>
                  <a:pt x="1223071" y="497951"/>
                  <a:pt x="1232333" y="489442"/>
                  <a:pt x="1243173" y="483529"/>
                </a:cubicBezTo>
                <a:cubicBezTo>
                  <a:pt x="1270064" y="468861"/>
                  <a:pt x="1299879" y="459423"/>
                  <a:pt x="1325366" y="442432"/>
                </a:cubicBezTo>
                <a:cubicBezTo>
                  <a:pt x="1360371" y="419095"/>
                  <a:pt x="1443713" y="365182"/>
                  <a:pt x="1469204" y="339691"/>
                </a:cubicBezTo>
                <a:cubicBezTo>
                  <a:pt x="1489752" y="319143"/>
                  <a:pt x="1517853" y="304038"/>
                  <a:pt x="1530849" y="278046"/>
                </a:cubicBezTo>
                <a:lnTo>
                  <a:pt x="1551398" y="236949"/>
                </a:lnTo>
                <a:cubicBezTo>
                  <a:pt x="1554823" y="223250"/>
                  <a:pt x="1557793" y="209430"/>
                  <a:pt x="1561672" y="195853"/>
                </a:cubicBezTo>
                <a:cubicBezTo>
                  <a:pt x="1564647" y="185440"/>
                  <a:pt x="1571946" y="175860"/>
                  <a:pt x="1571946" y="165030"/>
                </a:cubicBezTo>
                <a:cubicBezTo>
                  <a:pt x="1571946" y="120377"/>
                  <a:pt x="1565097" y="75987"/>
                  <a:pt x="1561672" y="31466"/>
                </a:cubicBezTo>
                <a:cubicBezTo>
                  <a:pt x="1544697" y="33352"/>
                  <a:pt x="1468503" y="35280"/>
                  <a:pt x="1438382" y="52014"/>
                </a:cubicBezTo>
                <a:cubicBezTo>
                  <a:pt x="1416794" y="64008"/>
                  <a:pt x="1376737" y="93111"/>
                  <a:pt x="1376737" y="93111"/>
                </a:cubicBezTo>
                <a:cubicBezTo>
                  <a:pt x="1373312" y="103385"/>
                  <a:pt x="1366463" y="113103"/>
                  <a:pt x="1366463" y="123933"/>
                </a:cubicBezTo>
                <a:cubicBezTo>
                  <a:pt x="1366463" y="147555"/>
                  <a:pt x="1367997" y="229744"/>
                  <a:pt x="1387011" y="267772"/>
                </a:cubicBezTo>
                <a:cubicBezTo>
                  <a:pt x="1392533" y="278816"/>
                  <a:pt x="1399845" y="288952"/>
                  <a:pt x="1407559" y="298594"/>
                </a:cubicBezTo>
                <a:cubicBezTo>
                  <a:pt x="1433642" y="331196"/>
                  <a:pt x="1440793" y="323371"/>
                  <a:pt x="1489753" y="339691"/>
                </a:cubicBezTo>
                <a:lnTo>
                  <a:pt x="1520575" y="349965"/>
                </a:lnTo>
                <a:cubicBezTo>
                  <a:pt x="1561672" y="346540"/>
                  <a:pt x="1602944" y="344806"/>
                  <a:pt x="1643865" y="339691"/>
                </a:cubicBezTo>
                <a:cubicBezTo>
                  <a:pt x="1657877" y="337940"/>
                  <a:pt x="1671178" y="332480"/>
                  <a:pt x="1684962" y="329417"/>
                </a:cubicBezTo>
                <a:cubicBezTo>
                  <a:pt x="1702009" y="325629"/>
                  <a:pt x="1719209" y="322567"/>
                  <a:pt x="1736332" y="319142"/>
                </a:cubicBezTo>
                <a:cubicBezTo>
                  <a:pt x="1760305" y="322567"/>
                  <a:pt x="1786592" y="318587"/>
                  <a:pt x="1808252" y="329417"/>
                </a:cubicBezTo>
                <a:cubicBezTo>
                  <a:pt x="1817938" y="334260"/>
                  <a:pt x="1818526" y="349409"/>
                  <a:pt x="1818526" y="360239"/>
                </a:cubicBezTo>
                <a:cubicBezTo>
                  <a:pt x="1818526" y="432239"/>
                  <a:pt x="1814232" y="504244"/>
                  <a:pt x="1808252" y="575996"/>
                </a:cubicBezTo>
                <a:cubicBezTo>
                  <a:pt x="1807353" y="586789"/>
                  <a:pt x="1805635" y="599161"/>
                  <a:pt x="1797977" y="606819"/>
                </a:cubicBezTo>
                <a:cubicBezTo>
                  <a:pt x="1780514" y="624282"/>
                  <a:pt x="1759761" y="640105"/>
                  <a:pt x="1736332" y="647915"/>
                </a:cubicBezTo>
                <a:lnTo>
                  <a:pt x="1674687" y="668464"/>
                </a:lnTo>
                <a:cubicBezTo>
                  <a:pt x="1620456" y="657618"/>
                  <a:pt x="1591885" y="669684"/>
                  <a:pt x="1633591" y="586271"/>
                </a:cubicBezTo>
                <a:cubicBezTo>
                  <a:pt x="1638434" y="576584"/>
                  <a:pt x="1653649" y="577192"/>
                  <a:pt x="1664413" y="575996"/>
                </a:cubicBezTo>
                <a:cubicBezTo>
                  <a:pt x="1684836" y="573727"/>
                  <a:pt x="1705510" y="575996"/>
                  <a:pt x="1726058" y="57599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25C7985-912B-4243-8611-FDA8B63733BD}"/>
              </a:ext>
            </a:extLst>
          </p:cNvPr>
          <p:cNvCxnSpPr/>
          <p:nvPr/>
        </p:nvCxnSpPr>
        <p:spPr>
          <a:xfrm flipV="1">
            <a:off x="5959011" y="1077872"/>
            <a:ext cx="493160" cy="431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511E36B6-0376-4F44-8AF0-7910E2479183}"/>
              </a:ext>
            </a:extLst>
          </p:cNvPr>
          <p:cNvSpPr/>
          <p:nvPr/>
        </p:nvSpPr>
        <p:spPr>
          <a:xfrm>
            <a:off x="6351580" y="772877"/>
            <a:ext cx="9717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/>
              <a:t>Socket.io</a:t>
            </a:r>
            <a:r>
              <a:rPr lang="zh-CN" altLang="en-US" dirty="0"/>
              <a:t> </a:t>
            </a:r>
            <a:endParaRPr lang="en-CN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DC775BA-A9BA-B749-9167-42A9C94386E4}"/>
              </a:ext>
            </a:extLst>
          </p:cNvPr>
          <p:cNvCxnSpPr>
            <a:stCxn id="10" idx="3"/>
          </p:cNvCxnSpPr>
          <p:nvPr/>
        </p:nvCxnSpPr>
        <p:spPr>
          <a:xfrm flipV="1">
            <a:off x="7323321" y="731375"/>
            <a:ext cx="361749" cy="1953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1321057C-811F-8E44-8BCD-68D9A7FDA084}"/>
              </a:ext>
            </a:extLst>
          </p:cNvPr>
          <p:cNvSpPr/>
          <p:nvPr/>
        </p:nvSpPr>
        <p:spPr>
          <a:xfrm>
            <a:off x="7729983" y="382096"/>
            <a:ext cx="1130158" cy="6142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E9655FB8-71F5-9C45-AE87-2CC2DB506C4A}"/>
              </a:ext>
            </a:extLst>
          </p:cNvPr>
          <p:cNvSpPr/>
          <p:nvPr/>
        </p:nvSpPr>
        <p:spPr>
          <a:xfrm>
            <a:off x="7844319" y="523716"/>
            <a:ext cx="812492" cy="403049"/>
          </a:xfrm>
          <a:custGeom>
            <a:avLst/>
            <a:gdLst>
              <a:gd name="connsiteX0" fmla="*/ 0 w 1818526"/>
              <a:gd name="connsiteY0" fmla="*/ 41740 h 668464"/>
              <a:gd name="connsiteX1" fmla="*/ 750013 w 1818526"/>
              <a:gd name="connsiteY1" fmla="*/ 298594 h 668464"/>
              <a:gd name="connsiteX2" fmla="*/ 760287 w 1818526"/>
              <a:gd name="connsiteY2" fmla="*/ 206127 h 668464"/>
              <a:gd name="connsiteX3" fmla="*/ 750013 w 1818526"/>
              <a:gd name="connsiteY3" fmla="*/ 154756 h 668464"/>
              <a:gd name="connsiteX4" fmla="*/ 729465 w 1818526"/>
              <a:gd name="connsiteY4" fmla="*/ 123933 h 668464"/>
              <a:gd name="connsiteX5" fmla="*/ 657546 w 1818526"/>
              <a:gd name="connsiteY5" fmla="*/ 62289 h 668464"/>
              <a:gd name="connsiteX6" fmla="*/ 626723 w 1818526"/>
              <a:gd name="connsiteY6" fmla="*/ 52014 h 668464"/>
              <a:gd name="connsiteX7" fmla="*/ 575353 w 1818526"/>
              <a:gd name="connsiteY7" fmla="*/ 31466 h 668464"/>
              <a:gd name="connsiteX8" fmla="*/ 493159 w 1818526"/>
              <a:gd name="connsiteY8" fmla="*/ 644 h 668464"/>
              <a:gd name="connsiteX9" fmla="*/ 349321 w 1818526"/>
              <a:gd name="connsiteY9" fmla="*/ 41740 h 668464"/>
              <a:gd name="connsiteX10" fmla="*/ 339047 w 1818526"/>
              <a:gd name="connsiteY10" fmla="*/ 72563 h 668464"/>
              <a:gd name="connsiteX11" fmla="*/ 349321 w 1818526"/>
              <a:gd name="connsiteY11" fmla="*/ 236949 h 668464"/>
              <a:gd name="connsiteX12" fmla="*/ 400692 w 1818526"/>
              <a:gd name="connsiteY12" fmla="*/ 319142 h 668464"/>
              <a:gd name="connsiteX13" fmla="*/ 472611 w 1818526"/>
              <a:gd name="connsiteY13" fmla="*/ 401336 h 668464"/>
              <a:gd name="connsiteX14" fmla="*/ 534256 w 1818526"/>
              <a:gd name="connsiteY14" fmla="*/ 432158 h 668464"/>
              <a:gd name="connsiteX15" fmla="*/ 575353 w 1818526"/>
              <a:gd name="connsiteY15" fmla="*/ 462981 h 668464"/>
              <a:gd name="connsiteX16" fmla="*/ 626723 w 1818526"/>
              <a:gd name="connsiteY16" fmla="*/ 483529 h 668464"/>
              <a:gd name="connsiteX17" fmla="*/ 657546 w 1818526"/>
              <a:gd name="connsiteY17" fmla="*/ 504077 h 668464"/>
              <a:gd name="connsiteX18" fmla="*/ 760287 w 1818526"/>
              <a:gd name="connsiteY18" fmla="*/ 524626 h 668464"/>
              <a:gd name="connsiteX19" fmla="*/ 863029 w 1818526"/>
              <a:gd name="connsiteY19" fmla="*/ 545174 h 668464"/>
              <a:gd name="connsiteX20" fmla="*/ 1130157 w 1818526"/>
              <a:gd name="connsiteY20" fmla="*/ 534900 h 668464"/>
              <a:gd name="connsiteX21" fmla="*/ 1212350 w 1818526"/>
              <a:gd name="connsiteY21" fmla="*/ 504077 h 668464"/>
              <a:gd name="connsiteX22" fmla="*/ 1243173 w 1818526"/>
              <a:gd name="connsiteY22" fmla="*/ 483529 h 668464"/>
              <a:gd name="connsiteX23" fmla="*/ 1325366 w 1818526"/>
              <a:gd name="connsiteY23" fmla="*/ 442432 h 668464"/>
              <a:gd name="connsiteX24" fmla="*/ 1469204 w 1818526"/>
              <a:gd name="connsiteY24" fmla="*/ 339691 h 668464"/>
              <a:gd name="connsiteX25" fmla="*/ 1530849 w 1818526"/>
              <a:gd name="connsiteY25" fmla="*/ 278046 h 668464"/>
              <a:gd name="connsiteX26" fmla="*/ 1551398 w 1818526"/>
              <a:gd name="connsiteY26" fmla="*/ 236949 h 668464"/>
              <a:gd name="connsiteX27" fmla="*/ 1561672 w 1818526"/>
              <a:gd name="connsiteY27" fmla="*/ 195853 h 668464"/>
              <a:gd name="connsiteX28" fmla="*/ 1571946 w 1818526"/>
              <a:gd name="connsiteY28" fmla="*/ 165030 h 668464"/>
              <a:gd name="connsiteX29" fmla="*/ 1561672 w 1818526"/>
              <a:gd name="connsiteY29" fmla="*/ 31466 h 668464"/>
              <a:gd name="connsiteX30" fmla="*/ 1438382 w 1818526"/>
              <a:gd name="connsiteY30" fmla="*/ 52014 h 668464"/>
              <a:gd name="connsiteX31" fmla="*/ 1376737 w 1818526"/>
              <a:gd name="connsiteY31" fmla="*/ 93111 h 668464"/>
              <a:gd name="connsiteX32" fmla="*/ 1366463 w 1818526"/>
              <a:gd name="connsiteY32" fmla="*/ 123933 h 668464"/>
              <a:gd name="connsiteX33" fmla="*/ 1387011 w 1818526"/>
              <a:gd name="connsiteY33" fmla="*/ 267772 h 668464"/>
              <a:gd name="connsiteX34" fmla="*/ 1407559 w 1818526"/>
              <a:gd name="connsiteY34" fmla="*/ 298594 h 668464"/>
              <a:gd name="connsiteX35" fmla="*/ 1489753 w 1818526"/>
              <a:gd name="connsiteY35" fmla="*/ 339691 h 668464"/>
              <a:gd name="connsiteX36" fmla="*/ 1520575 w 1818526"/>
              <a:gd name="connsiteY36" fmla="*/ 349965 h 668464"/>
              <a:gd name="connsiteX37" fmla="*/ 1643865 w 1818526"/>
              <a:gd name="connsiteY37" fmla="*/ 339691 h 668464"/>
              <a:gd name="connsiteX38" fmla="*/ 1684962 w 1818526"/>
              <a:gd name="connsiteY38" fmla="*/ 329417 h 668464"/>
              <a:gd name="connsiteX39" fmla="*/ 1736332 w 1818526"/>
              <a:gd name="connsiteY39" fmla="*/ 319142 h 668464"/>
              <a:gd name="connsiteX40" fmla="*/ 1808252 w 1818526"/>
              <a:gd name="connsiteY40" fmla="*/ 329417 h 668464"/>
              <a:gd name="connsiteX41" fmla="*/ 1818526 w 1818526"/>
              <a:gd name="connsiteY41" fmla="*/ 360239 h 668464"/>
              <a:gd name="connsiteX42" fmla="*/ 1808252 w 1818526"/>
              <a:gd name="connsiteY42" fmla="*/ 575996 h 668464"/>
              <a:gd name="connsiteX43" fmla="*/ 1797977 w 1818526"/>
              <a:gd name="connsiteY43" fmla="*/ 606819 h 668464"/>
              <a:gd name="connsiteX44" fmla="*/ 1736332 w 1818526"/>
              <a:gd name="connsiteY44" fmla="*/ 647915 h 668464"/>
              <a:gd name="connsiteX45" fmla="*/ 1674687 w 1818526"/>
              <a:gd name="connsiteY45" fmla="*/ 668464 h 668464"/>
              <a:gd name="connsiteX46" fmla="*/ 1633591 w 1818526"/>
              <a:gd name="connsiteY46" fmla="*/ 586271 h 668464"/>
              <a:gd name="connsiteX47" fmla="*/ 1664413 w 1818526"/>
              <a:gd name="connsiteY47" fmla="*/ 575996 h 668464"/>
              <a:gd name="connsiteX48" fmla="*/ 1726058 w 1818526"/>
              <a:gd name="connsiteY48" fmla="*/ 575996 h 668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818526" h="668464">
                <a:moveTo>
                  <a:pt x="0" y="41740"/>
                </a:moveTo>
                <a:cubicBezTo>
                  <a:pt x="23866" y="51824"/>
                  <a:pt x="681915" y="616387"/>
                  <a:pt x="750013" y="298594"/>
                </a:cubicBezTo>
                <a:cubicBezTo>
                  <a:pt x="756511" y="268270"/>
                  <a:pt x="756862" y="236949"/>
                  <a:pt x="760287" y="206127"/>
                </a:cubicBezTo>
                <a:cubicBezTo>
                  <a:pt x="756862" y="189003"/>
                  <a:pt x="756144" y="171107"/>
                  <a:pt x="750013" y="154756"/>
                </a:cubicBezTo>
                <a:cubicBezTo>
                  <a:pt x="745677" y="143194"/>
                  <a:pt x="737370" y="133419"/>
                  <a:pt x="729465" y="123933"/>
                </a:cubicBezTo>
                <a:cubicBezTo>
                  <a:pt x="712902" y="104057"/>
                  <a:pt x="679192" y="74658"/>
                  <a:pt x="657546" y="62289"/>
                </a:cubicBezTo>
                <a:cubicBezTo>
                  <a:pt x="648143" y="56916"/>
                  <a:pt x="636864" y="55817"/>
                  <a:pt x="626723" y="52014"/>
                </a:cubicBezTo>
                <a:cubicBezTo>
                  <a:pt x="609455" y="45538"/>
                  <a:pt x="591848" y="39714"/>
                  <a:pt x="575353" y="31466"/>
                </a:cubicBezTo>
                <a:cubicBezTo>
                  <a:pt x="504806" y="-3807"/>
                  <a:pt x="592268" y="20465"/>
                  <a:pt x="493159" y="644"/>
                </a:cubicBezTo>
                <a:cubicBezTo>
                  <a:pt x="395398" y="8791"/>
                  <a:pt x="381416" y="-22451"/>
                  <a:pt x="349321" y="41740"/>
                </a:cubicBezTo>
                <a:cubicBezTo>
                  <a:pt x="344478" y="51427"/>
                  <a:pt x="342472" y="62289"/>
                  <a:pt x="339047" y="72563"/>
                </a:cubicBezTo>
                <a:cubicBezTo>
                  <a:pt x="342472" y="127358"/>
                  <a:pt x="341177" y="182654"/>
                  <a:pt x="349321" y="236949"/>
                </a:cubicBezTo>
                <a:cubicBezTo>
                  <a:pt x="352988" y="261395"/>
                  <a:pt x="388114" y="301533"/>
                  <a:pt x="400692" y="319142"/>
                </a:cubicBezTo>
                <a:cubicBezTo>
                  <a:pt x="421424" y="348167"/>
                  <a:pt x="438491" y="384276"/>
                  <a:pt x="472611" y="401336"/>
                </a:cubicBezTo>
                <a:cubicBezTo>
                  <a:pt x="493159" y="411610"/>
                  <a:pt x="514556" y="420338"/>
                  <a:pt x="534256" y="432158"/>
                </a:cubicBezTo>
                <a:cubicBezTo>
                  <a:pt x="548940" y="440968"/>
                  <a:pt x="560384" y="454665"/>
                  <a:pt x="575353" y="462981"/>
                </a:cubicBezTo>
                <a:cubicBezTo>
                  <a:pt x="591475" y="471937"/>
                  <a:pt x="610228" y="475281"/>
                  <a:pt x="626723" y="483529"/>
                </a:cubicBezTo>
                <a:cubicBezTo>
                  <a:pt x="637767" y="489051"/>
                  <a:pt x="645744" y="500446"/>
                  <a:pt x="657546" y="504077"/>
                </a:cubicBezTo>
                <a:cubicBezTo>
                  <a:pt x="690927" y="514348"/>
                  <a:pt x="726404" y="516156"/>
                  <a:pt x="760287" y="524626"/>
                </a:cubicBezTo>
                <a:cubicBezTo>
                  <a:pt x="821594" y="539952"/>
                  <a:pt x="787456" y="532579"/>
                  <a:pt x="863029" y="545174"/>
                </a:cubicBezTo>
                <a:cubicBezTo>
                  <a:pt x="952072" y="541749"/>
                  <a:pt x="1041246" y="540827"/>
                  <a:pt x="1130157" y="534900"/>
                </a:cubicBezTo>
                <a:cubicBezTo>
                  <a:pt x="1158782" y="532992"/>
                  <a:pt x="1188268" y="517839"/>
                  <a:pt x="1212350" y="504077"/>
                </a:cubicBezTo>
                <a:cubicBezTo>
                  <a:pt x="1223071" y="497951"/>
                  <a:pt x="1232333" y="489442"/>
                  <a:pt x="1243173" y="483529"/>
                </a:cubicBezTo>
                <a:cubicBezTo>
                  <a:pt x="1270064" y="468861"/>
                  <a:pt x="1299879" y="459423"/>
                  <a:pt x="1325366" y="442432"/>
                </a:cubicBezTo>
                <a:cubicBezTo>
                  <a:pt x="1360371" y="419095"/>
                  <a:pt x="1443713" y="365182"/>
                  <a:pt x="1469204" y="339691"/>
                </a:cubicBezTo>
                <a:cubicBezTo>
                  <a:pt x="1489752" y="319143"/>
                  <a:pt x="1517853" y="304038"/>
                  <a:pt x="1530849" y="278046"/>
                </a:cubicBezTo>
                <a:lnTo>
                  <a:pt x="1551398" y="236949"/>
                </a:lnTo>
                <a:cubicBezTo>
                  <a:pt x="1554823" y="223250"/>
                  <a:pt x="1557793" y="209430"/>
                  <a:pt x="1561672" y="195853"/>
                </a:cubicBezTo>
                <a:cubicBezTo>
                  <a:pt x="1564647" y="185440"/>
                  <a:pt x="1571946" y="175860"/>
                  <a:pt x="1571946" y="165030"/>
                </a:cubicBezTo>
                <a:cubicBezTo>
                  <a:pt x="1571946" y="120377"/>
                  <a:pt x="1565097" y="75987"/>
                  <a:pt x="1561672" y="31466"/>
                </a:cubicBezTo>
                <a:cubicBezTo>
                  <a:pt x="1544697" y="33352"/>
                  <a:pt x="1468503" y="35280"/>
                  <a:pt x="1438382" y="52014"/>
                </a:cubicBezTo>
                <a:cubicBezTo>
                  <a:pt x="1416794" y="64008"/>
                  <a:pt x="1376737" y="93111"/>
                  <a:pt x="1376737" y="93111"/>
                </a:cubicBezTo>
                <a:cubicBezTo>
                  <a:pt x="1373312" y="103385"/>
                  <a:pt x="1366463" y="113103"/>
                  <a:pt x="1366463" y="123933"/>
                </a:cubicBezTo>
                <a:cubicBezTo>
                  <a:pt x="1366463" y="147555"/>
                  <a:pt x="1367997" y="229744"/>
                  <a:pt x="1387011" y="267772"/>
                </a:cubicBezTo>
                <a:cubicBezTo>
                  <a:pt x="1392533" y="278816"/>
                  <a:pt x="1399845" y="288952"/>
                  <a:pt x="1407559" y="298594"/>
                </a:cubicBezTo>
                <a:cubicBezTo>
                  <a:pt x="1433642" y="331196"/>
                  <a:pt x="1440793" y="323371"/>
                  <a:pt x="1489753" y="339691"/>
                </a:cubicBezTo>
                <a:lnTo>
                  <a:pt x="1520575" y="349965"/>
                </a:lnTo>
                <a:cubicBezTo>
                  <a:pt x="1561672" y="346540"/>
                  <a:pt x="1602944" y="344806"/>
                  <a:pt x="1643865" y="339691"/>
                </a:cubicBezTo>
                <a:cubicBezTo>
                  <a:pt x="1657877" y="337940"/>
                  <a:pt x="1671178" y="332480"/>
                  <a:pt x="1684962" y="329417"/>
                </a:cubicBezTo>
                <a:cubicBezTo>
                  <a:pt x="1702009" y="325629"/>
                  <a:pt x="1719209" y="322567"/>
                  <a:pt x="1736332" y="319142"/>
                </a:cubicBezTo>
                <a:cubicBezTo>
                  <a:pt x="1760305" y="322567"/>
                  <a:pt x="1786592" y="318587"/>
                  <a:pt x="1808252" y="329417"/>
                </a:cubicBezTo>
                <a:cubicBezTo>
                  <a:pt x="1817938" y="334260"/>
                  <a:pt x="1818526" y="349409"/>
                  <a:pt x="1818526" y="360239"/>
                </a:cubicBezTo>
                <a:cubicBezTo>
                  <a:pt x="1818526" y="432239"/>
                  <a:pt x="1814232" y="504244"/>
                  <a:pt x="1808252" y="575996"/>
                </a:cubicBezTo>
                <a:cubicBezTo>
                  <a:pt x="1807353" y="586789"/>
                  <a:pt x="1805635" y="599161"/>
                  <a:pt x="1797977" y="606819"/>
                </a:cubicBezTo>
                <a:cubicBezTo>
                  <a:pt x="1780514" y="624282"/>
                  <a:pt x="1759761" y="640105"/>
                  <a:pt x="1736332" y="647915"/>
                </a:cubicBezTo>
                <a:lnTo>
                  <a:pt x="1674687" y="668464"/>
                </a:lnTo>
                <a:cubicBezTo>
                  <a:pt x="1620456" y="657618"/>
                  <a:pt x="1591885" y="669684"/>
                  <a:pt x="1633591" y="586271"/>
                </a:cubicBezTo>
                <a:cubicBezTo>
                  <a:pt x="1638434" y="576584"/>
                  <a:pt x="1653649" y="577192"/>
                  <a:pt x="1664413" y="575996"/>
                </a:cubicBezTo>
                <a:cubicBezTo>
                  <a:pt x="1684836" y="573727"/>
                  <a:pt x="1705510" y="575996"/>
                  <a:pt x="1726058" y="57599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87CAC-A236-D945-8F8E-5E7B85EC4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Problems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/>
              <a:t>Solutions</a:t>
            </a:r>
            <a:endParaRPr lang="en-C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441BE-0CF0-214A-A9A0-9B429A1AF3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Glitch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working</a:t>
            </a:r>
            <a:r>
              <a:rPr lang="zh-CN" altLang="en-US" dirty="0"/>
              <a:t> </a:t>
            </a:r>
            <a:r>
              <a:rPr lang="en-US" altLang="zh-CN" dirty="0"/>
              <a:t>(cannot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express/</a:t>
            </a:r>
            <a:r>
              <a:rPr lang="en-US" altLang="zh-CN" dirty="0" err="1"/>
              <a:t>socket.io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Solved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manually</a:t>
            </a:r>
            <a:r>
              <a:rPr lang="zh-CN" altLang="en-US" dirty="0"/>
              <a:t> </a:t>
            </a:r>
            <a:r>
              <a:rPr lang="en-US" altLang="zh-CN" dirty="0"/>
              <a:t>install</a:t>
            </a:r>
            <a:r>
              <a:rPr lang="zh-CN" altLang="en-US" dirty="0"/>
              <a:t> </a:t>
            </a:r>
            <a:r>
              <a:rPr lang="en-US" altLang="zh-CN" dirty="0"/>
              <a:t>express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 err="1"/>
              <a:t>socket.io</a:t>
            </a:r>
            <a:endParaRPr lang="en-US" altLang="zh-CN" dirty="0"/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fade</a:t>
            </a:r>
            <a:r>
              <a:rPr lang="zh-CN" altLang="en-US" dirty="0"/>
              <a:t> </a:t>
            </a:r>
            <a:r>
              <a:rPr lang="en-US" altLang="zh-CN" dirty="0"/>
              <a:t>out?</a:t>
            </a:r>
          </a:p>
          <a:p>
            <a:pPr lvl="1"/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 err="1"/>
              <a:t>SetTimeOut</a:t>
            </a:r>
            <a:endParaRPr lang="en-US" altLang="zh-CN" dirty="0"/>
          </a:p>
          <a:p>
            <a:pPr lvl="1"/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opacity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699913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D5B8A-68BB-B44A-8BFD-16346F9AB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 </a:t>
            </a:r>
            <a:r>
              <a:rPr lang="en-US" altLang="zh-CN" dirty="0"/>
              <a:t>S</a:t>
            </a:r>
            <a:r>
              <a:rPr lang="en-US" dirty="0"/>
              <a:t>hortcomings</a:t>
            </a:r>
            <a:endParaRPr lang="en-C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786B73-4AA5-6343-82C3-40E37E9B64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added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make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painting</a:t>
            </a:r>
            <a:r>
              <a:rPr lang="zh-CN" altLang="en-US" dirty="0"/>
              <a:t> </a:t>
            </a:r>
            <a:r>
              <a:rPr lang="en-US" altLang="zh-CN" dirty="0"/>
              <a:t>board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interesting</a:t>
            </a:r>
          </a:p>
          <a:p>
            <a:endParaRPr lang="en-US" dirty="0"/>
          </a:p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fade</a:t>
            </a:r>
            <a:r>
              <a:rPr lang="zh-CN" altLang="en-US" dirty="0"/>
              <a:t> </a:t>
            </a:r>
            <a:r>
              <a:rPr lang="en-US" altLang="zh-CN" dirty="0"/>
              <a:t>out</a:t>
            </a:r>
            <a:r>
              <a:rPr lang="zh-CN" altLang="en-US" dirty="0"/>
              <a:t> </a:t>
            </a:r>
            <a:r>
              <a:rPr lang="en-US" altLang="zh-CN" dirty="0"/>
              <a:t>effect</a:t>
            </a:r>
            <a:r>
              <a:rPr lang="zh-CN" altLang="en-US" dirty="0"/>
              <a:t> </a:t>
            </a:r>
            <a:r>
              <a:rPr lang="en-US" altLang="zh-CN" dirty="0"/>
              <a:t>does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look</a:t>
            </a:r>
            <a:r>
              <a:rPr lang="zh-CN" altLang="en-US" dirty="0"/>
              <a:t> </a:t>
            </a:r>
            <a:r>
              <a:rPr lang="en-US" altLang="zh-CN" dirty="0"/>
              <a:t>smooth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site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run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Glitch</a:t>
            </a:r>
            <a:r>
              <a:rPr lang="zh-CN" altLang="en-US" dirty="0"/>
              <a:t> </a:t>
            </a:r>
            <a:r>
              <a:rPr lang="en-US" altLang="zh-CN" dirty="0"/>
              <a:t>(it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smooth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run</a:t>
            </a:r>
            <a:r>
              <a:rPr lang="zh-CN" altLang="en-US" dirty="0"/>
              <a:t> </a:t>
            </a:r>
            <a:r>
              <a:rPr lang="en-US" altLang="zh-CN" dirty="0"/>
              <a:t>locally)</a:t>
            </a:r>
          </a:p>
        </p:txBody>
      </p:sp>
    </p:spTree>
    <p:extLst>
      <p:ext uri="{BB962C8B-B14F-4D97-AF65-F5344CB8AC3E}">
        <p14:creationId xmlns:p14="http://schemas.microsoft.com/office/powerpoint/2010/main" val="86184267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1078</TotalTime>
  <Words>158</Words>
  <Application>Microsoft Macintosh PowerPoint</Application>
  <PresentationFormat>On-screen Show (16:9)</PresentationFormat>
  <Paragraphs>27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Simple Light</vt:lpstr>
      <vt:lpstr>Rainbow Painting Board</vt:lpstr>
      <vt:lpstr>Project Intro</vt:lpstr>
      <vt:lpstr>Technical Diagram</vt:lpstr>
      <vt:lpstr>Problems &amp; Solutions</vt:lpstr>
      <vt:lpstr> Shortcomings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🎪 ABC Browser Circus</dc:title>
  <cp:lastModifiedBy>LongQiyu</cp:lastModifiedBy>
  <cp:revision>10</cp:revision>
  <dcterms:modified xsi:type="dcterms:W3CDTF">2020-12-08T02:45:05Z</dcterms:modified>
</cp:coreProperties>
</file>